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28"/>
  </p:notesMasterIdLst>
  <p:handoutMasterIdLst>
    <p:handoutMasterId r:id="rId129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260" r:id="rId17"/>
    <p:sldId id="264" r:id="rId18"/>
    <p:sldId id="267" r:id="rId19"/>
    <p:sldId id="294" r:id="rId20"/>
    <p:sldId id="297" r:id="rId21"/>
    <p:sldId id="390" r:id="rId22"/>
    <p:sldId id="387" r:id="rId23"/>
    <p:sldId id="388" r:id="rId24"/>
    <p:sldId id="389" r:id="rId25"/>
    <p:sldId id="391" r:id="rId26"/>
    <p:sldId id="392" r:id="rId27"/>
    <p:sldId id="394" r:id="rId28"/>
    <p:sldId id="272" r:id="rId29"/>
    <p:sldId id="266" r:id="rId30"/>
    <p:sldId id="341" r:id="rId31"/>
    <p:sldId id="342" r:id="rId32"/>
    <p:sldId id="344" r:id="rId33"/>
    <p:sldId id="345" r:id="rId34"/>
    <p:sldId id="343" r:id="rId35"/>
    <p:sldId id="347" r:id="rId36"/>
    <p:sldId id="346" r:id="rId37"/>
    <p:sldId id="348" r:id="rId38"/>
    <p:sldId id="349" r:id="rId39"/>
    <p:sldId id="350" r:id="rId40"/>
    <p:sldId id="310" r:id="rId41"/>
    <p:sldId id="311" r:id="rId42"/>
    <p:sldId id="312" r:id="rId43"/>
    <p:sldId id="313" r:id="rId44"/>
    <p:sldId id="268" r:id="rId45"/>
    <p:sldId id="299" r:id="rId46"/>
    <p:sldId id="303" r:id="rId47"/>
    <p:sldId id="301" r:id="rId48"/>
    <p:sldId id="395" r:id="rId49"/>
    <p:sldId id="396" r:id="rId50"/>
    <p:sldId id="397" r:id="rId51"/>
    <p:sldId id="300" r:id="rId52"/>
    <p:sldId id="302" r:id="rId53"/>
    <p:sldId id="398" r:id="rId54"/>
    <p:sldId id="399" r:id="rId55"/>
    <p:sldId id="269" r:id="rId56"/>
    <p:sldId id="273" r:id="rId57"/>
    <p:sldId id="316" r:id="rId58"/>
    <p:sldId id="315" r:id="rId59"/>
    <p:sldId id="318" r:id="rId60"/>
    <p:sldId id="317" r:id="rId61"/>
    <p:sldId id="314" r:id="rId62"/>
    <p:sldId id="276" r:id="rId63"/>
    <p:sldId id="274" r:id="rId64"/>
    <p:sldId id="275" r:id="rId65"/>
    <p:sldId id="319" r:id="rId66"/>
    <p:sldId id="277" r:id="rId67"/>
    <p:sldId id="271" r:id="rId68"/>
    <p:sldId id="320" r:id="rId69"/>
    <p:sldId id="321" r:id="rId70"/>
    <p:sldId id="400" r:id="rId71"/>
    <p:sldId id="401" r:id="rId72"/>
    <p:sldId id="270" r:id="rId73"/>
    <p:sldId id="265" r:id="rId74"/>
    <p:sldId id="280" r:id="rId75"/>
    <p:sldId id="279" r:id="rId76"/>
    <p:sldId id="281" r:id="rId77"/>
    <p:sldId id="283" r:id="rId78"/>
    <p:sldId id="284" r:id="rId79"/>
    <p:sldId id="285" r:id="rId80"/>
    <p:sldId id="291" r:id="rId81"/>
    <p:sldId id="292" r:id="rId82"/>
    <p:sldId id="405" r:id="rId83"/>
    <p:sldId id="286" r:id="rId84"/>
    <p:sldId id="289" r:id="rId85"/>
    <p:sldId id="290" r:id="rId86"/>
    <p:sldId id="287" r:id="rId87"/>
    <p:sldId id="288" r:id="rId88"/>
    <p:sldId id="282" r:id="rId89"/>
    <p:sldId id="351" r:id="rId90"/>
    <p:sldId id="353" r:id="rId91"/>
    <p:sldId id="354" r:id="rId92"/>
    <p:sldId id="355" r:id="rId93"/>
    <p:sldId id="356" r:id="rId94"/>
    <p:sldId id="357" r:id="rId95"/>
    <p:sldId id="362" r:id="rId96"/>
    <p:sldId id="358" r:id="rId97"/>
    <p:sldId id="359" r:id="rId98"/>
    <p:sldId id="364" r:id="rId99"/>
    <p:sldId id="360" r:id="rId100"/>
    <p:sldId id="363" r:id="rId101"/>
    <p:sldId id="365" r:id="rId102"/>
    <p:sldId id="366" r:id="rId103"/>
    <p:sldId id="406" r:id="rId104"/>
    <p:sldId id="361" r:id="rId105"/>
    <p:sldId id="369" r:id="rId106"/>
    <p:sldId id="368" r:id="rId107"/>
    <p:sldId id="370" r:id="rId108"/>
    <p:sldId id="407" r:id="rId109"/>
    <p:sldId id="408" r:id="rId110"/>
    <p:sldId id="373" r:id="rId111"/>
    <p:sldId id="374" r:id="rId112"/>
    <p:sldId id="375" r:id="rId113"/>
    <p:sldId id="377" r:id="rId114"/>
    <p:sldId id="378" r:id="rId115"/>
    <p:sldId id="376" r:id="rId116"/>
    <p:sldId id="381" r:id="rId117"/>
    <p:sldId id="379" r:id="rId118"/>
    <p:sldId id="380" r:id="rId119"/>
    <p:sldId id="352" r:id="rId120"/>
    <p:sldId id="382" r:id="rId121"/>
    <p:sldId id="383" r:id="rId122"/>
    <p:sldId id="384" r:id="rId123"/>
    <p:sldId id="328" r:id="rId124"/>
    <p:sldId id="409" r:id="rId125"/>
    <p:sldId id="410" r:id="rId126"/>
    <p:sldId id="411" r:id="rId127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17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>
        <p:scale>
          <a:sx n="148" d="100"/>
          <a:sy n="148" d="100"/>
        </p:scale>
        <p:origin x="-96" y="79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521920"/>
        <c:axId val="149523456"/>
      </c:lineChart>
      <c:catAx>
        <c:axId val="1495219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49523456"/>
        <c:crosses val="autoZero"/>
        <c:auto val="1"/>
        <c:lblAlgn val="ctr"/>
        <c:lblOffset val="100"/>
        <c:noMultiLvlLbl val="0"/>
      </c:catAx>
      <c:valAx>
        <c:axId val="14952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952192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50809600"/>
        <c:axId val="150823680"/>
      </c:barChart>
      <c:catAx>
        <c:axId val="15080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50823680"/>
        <c:crosses val="autoZero"/>
        <c:auto val="1"/>
        <c:lblAlgn val="ctr"/>
        <c:lblOffset val="100"/>
        <c:noMultiLvlLbl val="0"/>
      </c:catAx>
      <c:valAx>
        <c:axId val="1508236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508096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499712"/>
        <c:axId val="150501632"/>
      </c:lineChart>
      <c:catAx>
        <c:axId val="150499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50501632"/>
        <c:crosses val="autoZero"/>
        <c:auto val="1"/>
        <c:lblAlgn val="ctr"/>
        <c:lblOffset val="100"/>
        <c:noMultiLvlLbl val="0"/>
      </c:catAx>
      <c:valAx>
        <c:axId val="1505016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4997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615936"/>
        <c:axId val="150618112"/>
      </c:lineChart>
      <c:catAx>
        <c:axId val="150615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50618112"/>
        <c:crosses val="autoZero"/>
        <c:auto val="1"/>
        <c:lblAlgn val="ctr"/>
        <c:lblOffset val="100"/>
        <c:noMultiLvlLbl val="0"/>
      </c:catAx>
      <c:valAx>
        <c:axId val="1506181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6159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666624"/>
        <c:axId val="150681088"/>
      </c:lineChart>
      <c:catAx>
        <c:axId val="150666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50681088"/>
        <c:crosses val="autoZero"/>
        <c:auto val="1"/>
        <c:lblAlgn val="ctr"/>
        <c:lblOffset val="100"/>
        <c:noMultiLvlLbl val="0"/>
      </c:catAx>
      <c:valAx>
        <c:axId val="1506810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06666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128128"/>
        <c:axId val="150129664"/>
      </c:lineChart>
      <c:catAx>
        <c:axId val="1501281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50129664"/>
        <c:crosses val="autoZero"/>
        <c:auto val="1"/>
        <c:lblAlgn val="ctr"/>
        <c:lblOffset val="1000"/>
        <c:noMultiLvlLbl val="0"/>
      </c:catAx>
      <c:valAx>
        <c:axId val="15012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1281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50227584"/>
        <c:axId val="150241664"/>
      </c:barChart>
      <c:catAx>
        <c:axId val="15022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50241664"/>
        <c:crosses val="autoZero"/>
        <c:auto val="1"/>
        <c:lblAlgn val="ctr"/>
        <c:lblOffset val="100"/>
        <c:noMultiLvlLbl val="0"/>
      </c:catAx>
      <c:valAx>
        <c:axId val="1502416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50227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49263872"/>
        <c:axId val="149265408"/>
      </c:barChart>
      <c:catAx>
        <c:axId val="14926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49265408"/>
        <c:crosses val="autoZero"/>
        <c:auto val="1"/>
        <c:lblAlgn val="ctr"/>
        <c:lblOffset val="100"/>
        <c:noMultiLvlLbl val="0"/>
      </c:catAx>
      <c:valAx>
        <c:axId val="149265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92638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49323136"/>
        <c:axId val="149329024"/>
      </c:barChart>
      <c:catAx>
        <c:axId val="14932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49329024"/>
        <c:crosses val="autoZero"/>
        <c:auto val="1"/>
        <c:lblAlgn val="ctr"/>
        <c:lblOffset val="100"/>
        <c:noMultiLvlLbl val="0"/>
      </c:catAx>
      <c:valAx>
        <c:axId val="1493290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93231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399808"/>
        <c:axId val="149401984"/>
      </c:lineChart>
      <c:catAx>
        <c:axId val="14939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49401984"/>
        <c:crosses val="autoZero"/>
        <c:auto val="1"/>
        <c:lblAlgn val="ctr"/>
        <c:lblOffset val="100"/>
        <c:noMultiLvlLbl val="0"/>
      </c:catAx>
      <c:valAx>
        <c:axId val="1494019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93998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50291584"/>
        <c:axId val="150293120"/>
      </c:barChart>
      <c:catAx>
        <c:axId val="15029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50293120"/>
        <c:crosses val="autoZero"/>
        <c:auto val="1"/>
        <c:lblAlgn val="ctr"/>
        <c:lblOffset val="100"/>
        <c:noMultiLvlLbl val="0"/>
      </c:catAx>
      <c:valAx>
        <c:axId val="1502931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502915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50309888"/>
        <c:axId val="150315776"/>
      </c:barChart>
      <c:catAx>
        <c:axId val="15030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50315776"/>
        <c:crosses val="autoZero"/>
        <c:auto val="1"/>
        <c:lblAlgn val="ctr"/>
        <c:lblOffset val="100"/>
        <c:noMultiLvlLbl val="0"/>
      </c:catAx>
      <c:valAx>
        <c:axId val="1503157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503098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391040"/>
        <c:axId val="150401024"/>
      </c:lineChart>
      <c:catAx>
        <c:axId val="15039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50401024"/>
        <c:crosses val="autoZero"/>
        <c:auto val="1"/>
        <c:lblAlgn val="ctr"/>
        <c:lblOffset val="100"/>
        <c:noMultiLvlLbl val="0"/>
      </c:catAx>
      <c:valAx>
        <c:axId val="1504010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503910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28.06.2021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theme" Target="../theme/theme5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47" Type="http://schemas.openxmlformats.org/officeDocument/2006/relationships/image" Target="../media/image588.svg"/><Relationship Id="rId50" Type="http://schemas.openxmlformats.org/officeDocument/2006/relationships/image" Target="../media/image13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0.png"/><Relationship Id="rId76" Type="http://schemas.openxmlformats.org/officeDocument/2006/relationships/image" Target="../media/image14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image" Target="../media/image578.svg"/><Relationship Id="rId40" Type="http://schemas.openxmlformats.org/officeDocument/2006/relationships/image" Target="../media/image12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5.png"/><Relationship Id="rId66" Type="http://schemas.openxmlformats.org/officeDocument/2006/relationships/image" Target="../media/image139.png"/><Relationship Id="rId74" Type="http://schemas.openxmlformats.org/officeDocument/2006/relationships/image" Target="../media/image14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60" Type="http://schemas.openxmlformats.org/officeDocument/2006/relationships/image" Target="../media/image13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5.png"/><Relationship Id="rId81" Type="http://schemas.openxmlformats.org/officeDocument/2006/relationships/image" Target="../media/image616.svg"/><Relationship Id="rId4" Type="http://schemas.openxmlformats.org/officeDocument/2006/relationships/image" Target="../media/image108.png"/><Relationship Id="rId9" Type="http://schemas.openxmlformats.org/officeDocument/2006/relationships/image" Target="../media/image556.svg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image" Target="../media/image570.svg"/><Relationship Id="rId30" Type="http://schemas.openxmlformats.org/officeDocument/2006/relationships/image" Target="../media/image12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0.png"/><Relationship Id="rId56" Type="http://schemas.openxmlformats.org/officeDocument/2006/relationships/image" Target="../media/image134.png"/><Relationship Id="rId64" Type="http://schemas.openxmlformats.org/officeDocument/2006/relationships/image" Target="../media/image13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0.png"/><Relationship Id="rId51" Type="http://schemas.openxmlformats.org/officeDocument/2006/relationships/image" Target="../media/image592.svg"/><Relationship Id="rId72" Type="http://schemas.openxmlformats.org/officeDocument/2006/relationships/image" Target="../media/image142.png"/><Relationship Id="rId80" Type="http://schemas.openxmlformats.org/officeDocument/2006/relationships/image" Target="../media/image146.png"/><Relationship Id="rId3" Type="http://schemas.openxmlformats.org/officeDocument/2006/relationships/image" Target="../media/image550.svg"/><Relationship Id="rId12" Type="http://schemas.openxmlformats.org/officeDocument/2006/relationships/image" Target="../media/image11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6.png"/><Relationship Id="rId41" Type="http://schemas.openxmlformats.org/officeDocument/2006/relationships/image" Target="../media/image582.svg"/><Relationship Id="rId54" Type="http://schemas.openxmlformats.org/officeDocument/2006/relationships/image" Target="../media/image133.png"/><Relationship Id="rId62" Type="http://schemas.openxmlformats.org/officeDocument/2006/relationships/image" Target="../media/image137.png"/><Relationship Id="rId70" Type="http://schemas.openxmlformats.org/officeDocument/2006/relationships/image" Target="../media/image14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189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45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4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49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5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2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06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0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06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5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355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06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08.png"/><Relationship Id="rId4" Type="http://schemas.openxmlformats.org/officeDocument/2006/relationships/image" Target="../media/image353.png"/><Relationship Id="rId9" Type="http://schemas.openxmlformats.org/officeDocument/2006/relationships/image" Target="../media/image27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58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357.png"/><Relationship Id="rId5" Type="http://schemas.openxmlformats.org/officeDocument/2006/relationships/image" Target="../media/image188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56.png"/><Relationship Id="rId14" Type="http://schemas.openxmlformats.org/officeDocument/2006/relationships/image" Target="../media/image379.sv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4" Type="http://schemas.openxmlformats.org/officeDocument/2006/relationships/image" Target="../media/image25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3.png"/><Relationship Id="rId42" Type="http://schemas.openxmlformats.org/officeDocument/2006/relationships/image" Target="../media/image87.png"/><Relationship Id="rId47" Type="http://schemas.openxmlformats.org/officeDocument/2006/relationships/image" Target="../media/image660.svg"/><Relationship Id="rId50" Type="http://schemas.openxmlformats.org/officeDocument/2006/relationships/image" Target="../media/image17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7.png"/><Relationship Id="rId16" Type="http://schemas.openxmlformats.org/officeDocument/2006/relationships/image" Target="../media/image154.png"/><Relationship Id="rId20" Type="http://schemas.openxmlformats.org/officeDocument/2006/relationships/image" Target="../media/image15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11" Type="http://schemas.openxmlformats.org/officeDocument/2006/relationships/image" Target="../media/image626.svg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image" Target="../media/image652.svg"/><Relationship Id="rId40" Type="http://schemas.openxmlformats.org/officeDocument/2006/relationships/image" Target="../media/image16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678.svg"/><Relationship Id="rId4" Type="http://schemas.openxmlformats.org/officeDocument/2006/relationships/image" Target="../media/image148.png"/><Relationship Id="rId9" Type="http://schemas.openxmlformats.org/officeDocument/2006/relationships/image" Target="../media/image624.svg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image" Target="../media/image642.svg"/><Relationship Id="rId30" Type="http://schemas.openxmlformats.org/officeDocument/2006/relationships/image" Target="../media/image16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8" Type="http://schemas.openxmlformats.org/officeDocument/2006/relationships/image" Target="../media/image15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5.png"/><Relationship Id="rId46" Type="http://schemas.openxmlformats.org/officeDocument/2006/relationships/image" Target="../media/image168.png"/><Relationship Id="rId59" Type="http://schemas.openxmlformats.org/officeDocument/2006/relationships/image" Target="../media/image672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9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19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199.png"/><Relationship Id="rId3" Type="http://schemas.openxmlformats.org/officeDocument/2006/relationships/image" Target="../media/image220.png"/><Relationship Id="rId7" Type="http://schemas.openxmlformats.org/officeDocument/2006/relationships/image" Target="../media/image360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362.png"/><Relationship Id="rId5" Type="http://schemas.openxmlformats.org/officeDocument/2006/relationships/image" Target="../media/image188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361.png"/><Relationship Id="rId14" Type="http://schemas.openxmlformats.org/officeDocument/2006/relationships/image" Target="../media/image71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365.png"/><Relationship Id="rId4" Type="http://schemas.openxmlformats.org/officeDocument/2006/relationships/image" Target="../media/image391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8.png"/><Relationship Id="rId5" Type="http://schemas.openxmlformats.org/officeDocument/2006/relationships/image" Target="../media/image397.svg"/><Relationship Id="rId4" Type="http://schemas.openxmlformats.org/officeDocument/2006/relationships/image" Target="../media/image367.png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444.svg"/><Relationship Id="rId50" Type="http://schemas.openxmlformats.org/officeDocument/2006/relationships/image" Target="../media/image5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0.png"/><Relationship Id="rId76" Type="http://schemas.openxmlformats.org/officeDocument/2006/relationships/image" Target="../media/image6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8.png"/><Relationship Id="rId32" Type="http://schemas.openxmlformats.org/officeDocument/2006/relationships/image" Target="../media/image42.png"/><Relationship Id="rId37" Type="http://schemas.openxmlformats.org/officeDocument/2006/relationships/image" Target="../media/image434.svg"/><Relationship Id="rId40" Type="http://schemas.openxmlformats.org/officeDocument/2006/relationships/image" Target="../media/image4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5.png"/><Relationship Id="rId66" Type="http://schemas.openxmlformats.org/officeDocument/2006/relationships/image" Target="../media/image59.png"/><Relationship Id="rId74" Type="http://schemas.openxmlformats.org/officeDocument/2006/relationships/image" Target="../media/image6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60" Type="http://schemas.openxmlformats.org/officeDocument/2006/relationships/image" Target="../media/image5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5.png"/><Relationship Id="rId81" Type="http://schemas.openxmlformats.org/officeDocument/2006/relationships/image" Target="../media/image478.svg"/><Relationship Id="rId4" Type="http://schemas.openxmlformats.org/officeDocument/2006/relationships/image" Target="../media/image28.png"/><Relationship Id="rId9" Type="http://schemas.openxmlformats.org/officeDocument/2006/relationships/image" Target="../media/image407.svg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image" Target="../media/image424.svg"/><Relationship Id="rId30" Type="http://schemas.openxmlformats.org/officeDocument/2006/relationships/image" Target="../media/image4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0.png"/><Relationship Id="rId56" Type="http://schemas.openxmlformats.org/officeDocument/2006/relationships/image" Target="../media/image54.png"/><Relationship Id="rId64" Type="http://schemas.openxmlformats.org/officeDocument/2006/relationships/image" Target="../media/image5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0.png"/><Relationship Id="rId51" Type="http://schemas.openxmlformats.org/officeDocument/2006/relationships/image" Target="../media/image448.svg"/><Relationship Id="rId72" Type="http://schemas.openxmlformats.org/officeDocument/2006/relationships/image" Target="../media/image62.png"/><Relationship Id="rId80" Type="http://schemas.openxmlformats.org/officeDocument/2006/relationships/image" Target="../media/image66.png"/><Relationship Id="rId3" Type="http://schemas.openxmlformats.org/officeDocument/2006/relationships/image" Target="../media/image401.svg"/><Relationship Id="rId12" Type="http://schemas.openxmlformats.org/officeDocument/2006/relationships/image" Target="../media/image3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6.png"/><Relationship Id="rId41" Type="http://schemas.openxmlformats.org/officeDocument/2006/relationships/image" Target="../media/image438.svg"/><Relationship Id="rId54" Type="http://schemas.openxmlformats.org/officeDocument/2006/relationships/image" Target="../media/image53.png"/><Relationship Id="rId62" Type="http://schemas.openxmlformats.org/officeDocument/2006/relationships/image" Target="../media/image57.png"/><Relationship Id="rId70" Type="http://schemas.openxmlformats.org/officeDocument/2006/relationships/image" Target="../media/image6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0.png"/><Relationship Id="rId36" Type="http://schemas.openxmlformats.org/officeDocument/2006/relationships/image" Target="../media/image4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image" Target="../media/image516.svg"/><Relationship Id="rId50" Type="http://schemas.openxmlformats.org/officeDocument/2006/relationships/image" Target="../media/image9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0.png"/><Relationship Id="rId76" Type="http://schemas.openxmlformats.org/officeDocument/2006/relationships/image" Target="../media/image10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image" Target="../media/image506.svg"/><Relationship Id="rId40" Type="http://schemas.openxmlformats.org/officeDocument/2006/relationships/image" Target="../media/image8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5.png"/><Relationship Id="rId66" Type="http://schemas.openxmlformats.org/officeDocument/2006/relationships/image" Target="../media/image99.png"/><Relationship Id="rId74" Type="http://schemas.openxmlformats.org/officeDocument/2006/relationships/image" Target="../media/image10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8.png"/><Relationship Id="rId52" Type="http://schemas.openxmlformats.org/officeDocument/2006/relationships/image" Target="../media/image92.png"/><Relationship Id="rId60" Type="http://schemas.openxmlformats.org/officeDocument/2006/relationships/image" Target="../media/image9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5.png"/><Relationship Id="rId81" Type="http://schemas.openxmlformats.org/officeDocument/2006/relationships/image" Target="../media/image548.svg"/><Relationship Id="rId4" Type="http://schemas.openxmlformats.org/officeDocument/2006/relationships/image" Target="../media/image68.png"/><Relationship Id="rId9" Type="http://schemas.openxmlformats.org/officeDocument/2006/relationships/image" Target="../media/image377.sv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image" Target="../media/image496.svg"/><Relationship Id="rId30" Type="http://schemas.openxmlformats.org/officeDocument/2006/relationships/image" Target="../media/image8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0.png"/><Relationship Id="rId56" Type="http://schemas.openxmlformats.org/officeDocument/2006/relationships/image" Target="../media/image94.png"/><Relationship Id="rId64" Type="http://schemas.openxmlformats.org/officeDocument/2006/relationships/image" Target="../media/image9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0.png"/><Relationship Id="rId51" Type="http://schemas.openxmlformats.org/officeDocument/2006/relationships/image" Target="../media/image520.svg"/><Relationship Id="rId72" Type="http://schemas.openxmlformats.org/officeDocument/2006/relationships/image" Target="../media/image102.png"/><Relationship Id="rId80" Type="http://schemas.openxmlformats.org/officeDocument/2006/relationships/image" Target="../media/image106.png"/><Relationship Id="rId3" Type="http://schemas.openxmlformats.org/officeDocument/2006/relationships/image" Target="../media/image375.svg"/><Relationship Id="rId12" Type="http://schemas.openxmlformats.org/officeDocument/2006/relationships/image" Target="../media/image7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6.png"/><Relationship Id="rId41" Type="http://schemas.openxmlformats.org/officeDocument/2006/relationships/image" Target="../media/image510.svg"/><Relationship Id="rId54" Type="http://schemas.openxmlformats.org/officeDocument/2006/relationships/image" Target="../media/image93.png"/><Relationship Id="rId62" Type="http://schemas.openxmlformats.org/officeDocument/2006/relationships/image" Target="../media/image97.png"/><Relationship Id="rId70" Type="http://schemas.openxmlformats.org/officeDocument/2006/relationships/image" Target="../media/image10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47" Type="http://schemas.openxmlformats.org/officeDocument/2006/relationships/image" Target="../media/image588.svg"/><Relationship Id="rId50" Type="http://schemas.openxmlformats.org/officeDocument/2006/relationships/image" Target="../media/image13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0.png"/><Relationship Id="rId76" Type="http://schemas.openxmlformats.org/officeDocument/2006/relationships/image" Target="../media/image14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image" Target="../media/image578.svg"/><Relationship Id="rId40" Type="http://schemas.openxmlformats.org/officeDocument/2006/relationships/image" Target="../media/image12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5.png"/><Relationship Id="rId66" Type="http://schemas.openxmlformats.org/officeDocument/2006/relationships/image" Target="../media/image139.png"/><Relationship Id="rId74" Type="http://schemas.openxmlformats.org/officeDocument/2006/relationships/image" Target="../media/image14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60" Type="http://schemas.openxmlformats.org/officeDocument/2006/relationships/image" Target="../media/image13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5.png"/><Relationship Id="rId81" Type="http://schemas.openxmlformats.org/officeDocument/2006/relationships/image" Target="../media/image616.svg"/><Relationship Id="rId4" Type="http://schemas.openxmlformats.org/officeDocument/2006/relationships/image" Target="../media/image108.png"/><Relationship Id="rId9" Type="http://schemas.openxmlformats.org/officeDocument/2006/relationships/image" Target="../media/image556.svg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image" Target="../media/image570.svg"/><Relationship Id="rId30" Type="http://schemas.openxmlformats.org/officeDocument/2006/relationships/image" Target="../media/image12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0.png"/><Relationship Id="rId56" Type="http://schemas.openxmlformats.org/officeDocument/2006/relationships/image" Target="../media/image134.png"/><Relationship Id="rId64" Type="http://schemas.openxmlformats.org/officeDocument/2006/relationships/image" Target="../media/image13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0.png"/><Relationship Id="rId51" Type="http://schemas.openxmlformats.org/officeDocument/2006/relationships/image" Target="../media/image592.svg"/><Relationship Id="rId72" Type="http://schemas.openxmlformats.org/officeDocument/2006/relationships/image" Target="../media/image142.png"/><Relationship Id="rId80" Type="http://schemas.openxmlformats.org/officeDocument/2006/relationships/image" Target="../media/image146.png"/><Relationship Id="rId3" Type="http://schemas.openxmlformats.org/officeDocument/2006/relationships/image" Target="../media/image550.svg"/><Relationship Id="rId12" Type="http://schemas.openxmlformats.org/officeDocument/2006/relationships/image" Target="../media/image11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6.png"/><Relationship Id="rId41" Type="http://schemas.openxmlformats.org/officeDocument/2006/relationships/image" Target="../media/image582.svg"/><Relationship Id="rId54" Type="http://schemas.openxmlformats.org/officeDocument/2006/relationships/image" Target="../media/image133.png"/><Relationship Id="rId62" Type="http://schemas.openxmlformats.org/officeDocument/2006/relationships/image" Target="../media/image137.png"/><Relationship Id="rId70" Type="http://schemas.openxmlformats.org/officeDocument/2006/relationships/image" Target="../media/image14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3.png"/><Relationship Id="rId42" Type="http://schemas.openxmlformats.org/officeDocument/2006/relationships/image" Target="../media/image87.png"/><Relationship Id="rId47" Type="http://schemas.openxmlformats.org/officeDocument/2006/relationships/image" Target="../media/image660.svg"/><Relationship Id="rId50" Type="http://schemas.openxmlformats.org/officeDocument/2006/relationships/image" Target="../media/image17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7.png"/><Relationship Id="rId16" Type="http://schemas.openxmlformats.org/officeDocument/2006/relationships/image" Target="../media/image154.png"/><Relationship Id="rId20" Type="http://schemas.openxmlformats.org/officeDocument/2006/relationships/image" Target="../media/image15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11" Type="http://schemas.openxmlformats.org/officeDocument/2006/relationships/image" Target="../media/image626.svg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image" Target="../media/image652.svg"/><Relationship Id="rId40" Type="http://schemas.openxmlformats.org/officeDocument/2006/relationships/image" Target="../media/image16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678.svg"/><Relationship Id="rId4" Type="http://schemas.openxmlformats.org/officeDocument/2006/relationships/image" Target="../media/image148.png"/><Relationship Id="rId9" Type="http://schemas.openxmlformats.org/officeDocument/2006/relationships/image" Target="../media/image624.svg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image" Target="../media/image642.svg"/><Relationship Id="rId30" Type="http://schemas.openxmlformats.org/officeDocument/2006/relationships/image" Target="../media/image16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8" Type="http://schemas.openxmlformats.org/officeDocument/2006/relationships/image" Target="../media/image15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5.png"/><Relationship Id="rId46" Type="http://schemas.openxmlformats.org/officeDocument/2006/relationships/image" Target="../media/image168.png"/><Relationship Id="rId59" Type="http://schemas.openxmlformats.org/officeDocument/2006/relationships/image" Target="../media/image67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5.png"/><Relationship Id="rId5" Type="http://schemas.openxmlformats.org/officeDocument/2006/relationships/image" Target="../media/image45.svg"/><Relationship Id="rId4" Type="http://schemas.openxmlformats.org/officeDocument/2006/relationships/image" Target="../media/image184.png"/><Relationship Id="rId9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8.png"/><Relationship Id="rId18" Type="http://schemas.openxmlformats.org/officeDocument/2006/relationships/image" Target="../media/image7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67.sv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Relationship Id="rId14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02.png"/><Relationship Id="rId4" Type="http://schemas.openxmlformats.org/officeDocument/2006/relationships/image" Target="../media/image7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04.jpeg"/><Relationship Id="rId7" Type="http://schemas.openxmlformats.org/officeDocument/2006/relationships/image" Target="../media/image49.svg"/><Relationship Id="rId12" Type="http://schemas.openxmlformats.org/officeDocument/2006/relationships/image" Target="../media/image2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0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image" Target="../media/image5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07.pn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9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19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13.png"/><Relationship Id="rId5" Type="http://schemas.openxmlformats.org/officeDocument/2006/relationships/image" Target="../media/image19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6.jpeg"/><Relationship Id="rId4" Type="http://schemas.openxmlformats.org/officeDocument/2006/relationships/image" Target="../media/image21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18.png"/><Relationship Id="rId4" Type="http://schemas.openxmlformats.org/officeDocument/2006/relationships/image" Target="../media/image94.svg"/><Relationship Id="rId9" Type="http://schemas.openxmlformats.org/officeDocument/2006/relationships/image" Target="../media/image2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19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24.png"/><Relationship Id="rId4" Type="http://schemas.openxmlformats.org/officeDocument/2006/relationships/image" Target="../media/image221.png"/><Relationship Id="rId9" Type="http://schemas.openxmlformats.org/officeDocument/2006/relationships/image" Target="../media/image10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29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26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28.png"/><Relationship Id="rId4" Type="http://schemas.openxmlformats.org/officeDocument/2006/relationships/image" Target="../media/image224.png"/><Relationship Id="rId9" Type="http://schemas.openxmlformats.org/officeDocument/2006/relationships/image" Target="../media/image11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21.png"/><Relationship Id="rId7" Type="http://schemas.openxmlformats.org/officeDocument/2006/relationships/image" Target="../media/image230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32.png"/><Relationship Id="rId5" Type="http://schemas.openxmlformats.org/officeDocument/2006/relationships/image" Target="../media/image220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4.png"/><Relationship Id="rId5" Type="http://schemas.openxmlformats.org/officeDocument/2006/relationships/image" Target="../media/image125.svg"/><Relationship Id="rId4" Type="http://schemas.openxmlformats.org/officeDocument/2006/relationships/image" Target="../media/image233.png"/><Relationship Id="rId9" Type="http://schemas.openxmlformats.org/officeDocument/2006/relationships/image" Target="../media/image12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39.png"/><Relationship Id="rId5" Type="http://schemas.openxmlformats.org/officeDocument/2006/relationships/image" Target="../media/image135.svg"/><Relationship Id="rId4" Type="http://schemas.openxmlformats.org/officeDocument/2006/relationships/image" Target="../media/image2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81.png"/><Relationship Id="rId5" Type="http://schemas.openxmlformats.org/officeDocument/2006/relationships/image" Target="../media/image37.svg"/><Relationship Id="rId4" Type="http://schemas.openxmlformats.org/officeDocument/2006/relationships/image" Target="../media/image180.png"/><Relationship Id="rId9" Type="http://schemas.openxmlformats.org/officeDocument/2006/relationships/image" Target="../media/image4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2.png"/><Relationship Id="rId5" Type="http://schemas.openxmlformats.org/officeDocument/2006/relationships/image" Target="../media/image141.svg"/><Relationship Id="rId4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43.png"/><Relationship Id="rId7" Type="http://schemas.openxmlformats.org/officeDocument/2006/relationships/image" Target="../media/image2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47.png"/><Relationship Id="rId5" Type="http://schemas.openxmlformats.org/officeDocument/2006/relationships/image" Target="../media/image2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48.png"/><Relationship Id="rId7" Type="http://schemas.openxmlformats.org/officeDocument/2006/relationships/image" Target="../media/image2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49.png"/><Relationship Id="rId4" Type="http://schemas.openxmlformats.org/officeDocument/2006/relationships/image" Target="../media/image15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5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58.png"/><Relationship Id="rId5" Type="http://schemas.openxmlformats.org/officeDocument/2006/relationships/image" Target="../media/image173.svg"/><Relationship Id="rId4" Type="http://schemas.openxmlformats.org/officeDocument/2006/relationships/image" Target="../media/image257.png"/><Relationship Id="rId9" Type="http://schemas.openxmlformats.org/officeDocument/2006/relationships/image" Target="../media/image177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2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6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273.png"/><Relationship Id="rId3" Type="http://schemas.openxmlformats.org/officeDocument/2006/relationships/image" Target="../media/image16.png"/><Relationship Id="rId7" Type="http://schemas.openxmlformats.org/officeDocument/2006/relationships/image" Target="../media/image27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272.png"/><Relationship Id="rId5" Type="http://schemas.openxmlformats.org/officeDocument/2006/relationships/image" Target="../media/image17.png"/><Relationship Id="rId15" Type="http://schemas.openxmlformats.org/officeDocument/2006/relationships/image" Target="../media/image27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271.png"/><Relationship Id="rId14" Type="http://schemas.openxmlformats.org/officeDocument/2006/relationships/image" Target="../media/image211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7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28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7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80.png"/><Relationship Id="rId4" Type="http://schemas.openxmlformats.org/officeDocument/2006/relationships/image" Target="../media/image277.png"/><Relationship Id="rId9" Type="http://schemas.openxmlformats.org/officeDocument/2006/relationships/image" Target="../media/image223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2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284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28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288.png"/><Relationship Id="rId4" Type="http://schemas.openxmlformats.org/officeDocument/2006/relationships/image" Target="../media/image239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90.png"/><Relationship Id="rId5" Type="http://schemas.openxmlformats.org/officeDocument/2006/relationships/image" Target="../media/image243.svg"/><Relationship Id="rId4" Type="http://schemas.openxmlformats.org/officeDocument/2006/relationships/image" Target="../media/image28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93.png"/><Relationship Id="rId5" Type="http://schemas.openxmlformats.org/officeDocument/2006/relationships/image" Target="../media/image249.svg"/><Relationship Id="rId4" Type="http://schemas.openxmlformats.org/officeDocument/2006/relationships/image" Target="../media/image292.png"/><Relationship Id="rId9" Type="http://schemas.openxmlformats.org/officeDocument/2006/relationships/image" Target="../media/image253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3.png"/><Relationship Id="rId42" Type="http://schemas.openxmlformats.org/officeDocument/2006/relationships/image" Target="../media/image47.png"/><Relationship Id="rId47" Type="http://schemas.openxmlformats.org/officeDocument/2006/relationships/image" Target="../media/image444.svg"/><Relationship Id="rId50" Type="http://schemas.openxmlformats.org/officeDocument/2006/relationships/image" Target="../media/image5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0.png"/><Relationship Id="rId76" Type="http://schemas.openxmlformats.org/officeDocument/2006/relationships/image" Target="../media/image6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8.png"/><Relationship Id="rId32" Type="http://schemas.openxmlformats.org/officeDocument/2006/relationships/image" Target="../media/image42.png"/><Relationship Id="rId37" Type="http://schemas.openxmlformats.org/officeDocument/2006/relationships/image" Target="../media/image434.svg"/><Relationship Id="rId40" Type="http://schemas.openxmlformats.org/officeDocument/2006/relationships/image" Target="../media/image4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5.png"/><Relationship Id="rId66" Type="http://schemas.openxmlformats.org/officeDocument/2006/relationships/image" Target="../media/image59.png"/><Relationship Id="rId74" Type="http://schemas.openxmlformats.org/officeDocument/2006/relationships/image" Target="../media/image6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8.png"/><Relationship Id="rId52" Type="http://schemas.openxmlformats.org/officeDocument/2006/relationships/image" Target="../media/image52.png"/><Relationship Id="rId60" Type="http://schemas.openxmlformats.org/officeDocument/2006/relationships/image" Target="../media/image5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5.png"/><Relationship Id="rId81" Type="http://schemas.openxmlformats.org/officeDocument/2006/relationships/image" Target="../media/image478.svg"/><Relationship Id="rId4" Type="http://schemas.openxmlformats.org/officeDocument/2006/relationships/image" Target="../media/image28.png"/><Relationship Id="rId9" Type="http://schemas.openxmlformats.org/officeDocument/2006/relationships/image" Target="../media/image407.svg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image" Target="../media/image424.svg"/><Relationship Id="rId30" Type="http://schemas.openxmlformats.org/officeDocument/2006/relationships/image" Target="../media/image4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0.png"/><Relationship Id="rId56" Type="http://schemas.openxmlformats.org/officeDocument/2006/relationships/image" Target="../media/image54.png"/><Relationship Id="rId64" Type="http://schemas.openxmlformats.org/officeDocument/2006/relationships/image" Target="../media/image5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0.png"/><Relationship Id="rId51" Type="http://schemas.openxmlformats.org/officeDocument/2006/relationships/image" Target="../media/image448.svg"/><Relationship Id="rId72" Type="http://schemas.openxmlformats.org/officeDocument/2006/relationships/image" Target="../media/image62.png"/><Relationship Id="rId80" Type="http://schemas.openxmlformats.org/officeDocument/2006/relationships/image" Target="../media/image66.png"/><Relationship Id="rId3" Type="http://schemas.openxmlformats.org/officeDocument/2006/relationships/image" Target="../media/image401.svg"/><Relationship Id="rId12" Type="http://schemas.openxmlformats.org/officeDocument/2006/relationships/image" Target="../media/image3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5.png"/><Relationship Id="rId46" Type="http://schemas.openxmlformats.org/officeDocument/2006/relationships/image" Target="../media/image4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6.png"/><Relationship Id="rId41" Type="http://schemas.openxmlformats.org/officeDocument/2006/relationships/image" Target="../media/image438.svg"/><Relationship Id="rId54" Type="http://schemas.openxmlformats.org/officeDocument/2006/relationships/image" Target="../media/image53.png"/><Relationship Id="rId62" Type="http://schemas.openxmlformats.org/officeDocument/2006/relationships/image" Target="../media/image57.png"/><Relationship Id="rId70" Type="http://schemas.openxmlformats.org/officeDocument/2006/relationships/image" Target="../media/image6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0.png"/><Relationship Id="rId36" Type="http://schemas.openxmlformats.org/officeDocument/2006/relationships/image" Target="../media/image4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29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97.png"/><Relationship Id="rId5" Type="http://schemas.openxmlformats.org/officeDocument/2006/relationships/image" Target="../media/image241.svg"/><Relationship Id="rId4" Type="http://schemas.openxmlformats.org/officeDocument/2006/relationships/image" Target="../media/image288.png"/><Relationship Id="rId9" Type="http://schemas.openxmlformats.org/officeDocument/2006/relationships/image" Target="../media/image261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0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288.png"/><Relationship Id="rId9" Type="http://schemas.openxmlformats.org/officeDocument/2006/relationships/image" Target="../media/image2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10.png"/><Relationship Id="rId5" Type="http://schemas.openxmlformats.org/officeDocument/2006/relationships/image" Target="../media/image67.svg"/><Relationship Id="rId4" Type="http://schemas.openxmlformats.org/officeDocument/2006/relationships/image" Target="../media/image197.png"/><Relationship Id="rId9" Type="http://schemas.openxmlformats.org/officeDocument/2006/relationships/image" Target="../media/image88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03.png"/><Relationship Id="rId3" Type="http://schemas.openxmlformats.org/officeDocument/2006/relationships/image" Target="../media/image199.png"/><Relationship Id="rId7" Type="http://schemas.openxmlformats.org/officeDocument/2006/relationships/image" Target="../media/image20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259.png"/><Relationship Id="rId5" Type="http://schemas.openxmlformats.org/officeDocument/2006/relationships/image" Target="../media/image250.png"/><Relationship Id="rId15" Type="http://schemas.openxmlformats.org/officeDocument/2006/relationships/image" Target="../media/image304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02.png"/><Relationship Id="rId14" Type="http://schemas.openxmlformats.org/officeDocument/2006/relationships/image" Target="../media/image271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05.png"/><Relationship Id="rId7" Type="http://schemas.openxmlformats.org/officeDocument/2006/relationships/image" Target="../media/image306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08.png"/><Relationship Id="rId5" Type="http://schemas.openxmlformats.org/officeDocument/2006/relationships/image" Target="../media/image27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9.png"/><Relationship Id="rId7" Type="http://schemas.openxmlformats.org/officeDocument/2006/relationships/image" Target="../media/image19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10.png"/><Relationship Id="rId5" Type="http://schemas.openxmlformats.org/officeDocument/2006/relationships/image" Target="../media/image30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12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1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image" Target="../media/image516.svg"/><Relationship Id="rId50" Type="http://schemas.openxmlformats.org/officeDocument/2006/relationships/image" Target="../media/image9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0.png"/><Relationship Id="rId76" Type="http://schemas.openxmlformats.org/officeDocument/2006/relationships/image" Target="../media/image10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7.png"/><Relationship Id="rId16" Type="http://schemas.openxmlformats.org/officeDocument/2006/relationships/image" Target="../media/image7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image" Target="../media/image506.svg"/><Relationship Id="rId40" Type="http://schemas.openxmlformats.org/officeDocument/2006/relationships/image" Target="../media/image8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5.png"/><Relationship Id="rId66" Type="http://schemas.openxmlformats.org/officeDocument/2006/relationships/image" Target="../media/image99.png"/><Relationship Id="rId74" Type="http://schemas.openxmlformats.org/officeDocument/2006/relationships/image" Target="../media/image10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8.png"/><Relationship Id="rId52" Type="http://schemas.openxmlformats.org/officeDocument/2006/relationships/image" Target="../media/image92.png"/><Relationship Id="rId60" Type="http://schemas.openxmlformats.org/officeDocument/2006/relationships/image" Target="../media/image9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5.png"/><Relationship Id="rId81" Type="http://schemas.openxmlformats.org/officeDocument/2006/relationships/image" Target="../media/image548.svg"/><Relationship Id="rId4" Type="http://schemas.openxmlformats.org/officeDocument/2006/relationships/image" Target="../media/image68.png"/><Relationship Id="rId9" Type="http://schemas.openxmlformats.org/officeDocument/2006/relationships/image" Target="../media/image377.svg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image" Target="../media/image496.svg"/><Relationship Id="rId30" Type="http://schemas.openxmlformats.org/officeDocument/2006/relationships/image" Target="../media/image8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0.png"/><Relationship Id="rId56" Type="http://schemas.openxmlformats.org/officeDocument/2006/relationships/image" Target="../media/image94.png"/><Relationship Id="rId64" Type="http://schemas.openxmlformats.org/officeDocument/2006/relationships/image" Target="../media/image9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0.png"/><Relationship Id="rId51" Type="http://schemas.openxmlformats.org/officeDocument/2006/relationships/image" Target="../media/image520.svg"/><Relationship Id="rId72" Type="http://schemas.openxmlformats.org/officeDocument/2006/relationships/image" Target="../media/image102.png"/><Relationship Id="rId80" Type="http://schemas.openxmlformats.org/officeDocument/2006/relationships/image" Target="../media/image106.png"/><Relationship Id="rId3" Type="http://schemas.openxmlformats.org/officeDocument/2006/relationships/image" Target="../media/image375.svg"/><Relationship Id="rId12" Type="http://schemas.openxmlformats.org/officeDocument/2006/relationships/image" Target="../media/image7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6.png"/><Relationship Id="rId41" Type="http://schemas.openxmlformats.org/officeDocument/2006/relationships/image" Target="../media/image510.svg"/><Relationship Id="rId54" Type="http://schemas.openxmlformats.org/officeDocument/2006/relationships/image" Target="../media/image93.png"/><Relationship Id="rId62" Type="http://schemas.openxmlformats.org/officeDocument/2006/relationships/image" Target="../media/image97.png"/><Relationship Id="rId70" Type="http://schemas.openxmlformats.org/officeDocument/2006/relationships/image" Target="../media/image10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15.png"/><Relationship Id="rId7" Type="http://schemas.openxmlformats.org/officeDocument/2006/relationships/image" Target="../media/image316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29.png"/><Relationship Id="rId5" Type="http://schemas.openxmlformats.org/officeDocument/2006/relationships/image" Target="../media/image228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18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49.png"/><Relationship Id="rId4" Type="http://schemas.openxmlformats.org/officeDocument/2006/relationships/image" Target="../media/image301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23.pn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11.png"/><Relationship Id="rId5" Type="http://schemas.openxmlformats.org/officeDocument/2006/relationships/image" Target="../media/image321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192.png"/><Relationship Id="rId14" Type="http://schemas.openxmlformats.org/officeDocument/2006/relationships/image" Target="../media/image31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6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28.png"/><Relationship Id="rId5" Type="http://schemas.openxmlformats.org/officeDocument/2006/relationships/image" Target="../media/image325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27.png"/><Relationship Id="rId14" Type="http://schemas.openxmlformats.org/officeDocument/2006/relationships/image" Target="../media/image32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30.png"/><Relationship Id="rId7" Type="http://schemas.openxmlformats.org/officeDocument/2006/relationships/image" Target="../media/image33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10.png"/><Relationship Id="rId5" Type="http://schemas.openxmlformats.org/officeDocument/2006/relationships/image" Target="../media/image322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1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35.png"/><Relationship Id="rId18" Type="http://schemas.openxmlformats.org/officeDocument/2006/relationships/image" Target="../media/image338.svg"/><Relationship Id="rId3" Type="http://schemas.openxmlformats.org/officeDocument/2006/relationships/image" Target="../media/image295.png"/><Relationship Id="rId7" Type="http://schemas.openxmlformats.org/officeDocument/2006/relationships/image" Target="../media/image333.png"/><Relationship Id="rId12" Type="http://schemas.openxmlformats.org/officeDocument/2006/relationships/image" Target="../media/image237.svg"/><Relationship Id="rId17" Type="http://schemas.openxmlformats.org/officeDocument/2006/relationships/image" Target="../media/image33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286.png"/><Relationship Id="rId5" Type="http://schemas.openxmlformats.org/officeDocument/2006/relationships/image" Target="../media/image332.png"/><Relationship Id="rId15" Type="http://schemas.openxmlformats.org/officeDocument/2006/relationships/image" Target="../media/image336.png"/><Relationship Id="rId10" Type="http://schemas.openxmlformats.org/officeDocument/2006/relationships/image" Target="../media/image332.svg"/><Relationship Id="rId19" Type="http://schemas.openxmlformats.org/officeDocument/2006/relationships/image" Target="../media/image338.png"/><Relationship Id="rId4" Type="http://schemas.openxmlformats.org/officeDocument/2006/relationships/image" Target="../media/image255.svg"/><Relationship Id="rId9" Type="http://schemas.openxmlformats.org/officeDocument/2006/relationships/image" Target="../media/image334.png"/><Relationship Id="rId14" Type="http://schemas.openxmlformats.org/officeDocument/2006/relationships/image" Target="../media/image334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9.png"/><Relationship Id="rId7" Type="http://schemas.openxmlformats.org/officeDocument/2006/relationships/image" Target="../media/image19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10.png"/><Relationship Id="rId5" Type="http://schemas.openxmlformats.org/officeDocument/2006/relationships/image" Target="../media/image30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09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194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1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40.png"/><Relationship Id="rId4" Type="http://schemas.openxmlformats.org/officeDocument/2006/relationships/image" Target="../media/image342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41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42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</a:t>
            </a:r>
            <a:r>
              <a:rPr lang="en-US" sz="2800" dirty="0" err="1" smtClean="0"/>
              <a:t>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034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23348</TotalTime>
  <Words>7688</Words>
  <Application>Microsoft Office PowerPoint</Application>
  <PresentationFormat>ユーザー設定</PresentationFormat>
  <Paragraphs>1873</Paragraphs>
  <Slides>122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122</vt:i4>
      </vt:variant>
    </vt:vector>
  </HeadingPairs>
  <TitlesOfParts>
    <vt:vector size="127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588</cp:revision>
  <dcterms:created xsi:type="dcterms:W3CDTF">2018-06-24T09:54:07Z</dcterms:created>
  <dcterms:modified xsi:type="dcterms:W3CDTF">2021-06-28T13:09:13Z</dcterms:modified>
</cp:coreProperties>
</file>